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12" r:id="rId1"/>
  </p:sldMasterIdLst>
  <p:sldIdLst>
    <p:sldId id="256" r:id="rId2"/>
    <p:sldId id="272" r:id="rId3"/>
    <p:sldId id="257" r:id="rId4"/>
    <p:sldId id="258" r:id="rId5"/>
    <p:sldId id="259" r:id="rId6"/>
    <p:sldId id="260" r:id="rId7"/>
    <p:sldId id="261" r:id="rId8"/>
    <p:sldId id="273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E2CD950-C099-E045-9846-A5727FB116E0}" type="datetimeFigureOut">
              <a:rPr lang="en-US" smtClean="0"/>
              <a:pPr/>
              <a:t>5/9/14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5F3D438-3E50-2A42-B07F-407756376B3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Final project by </a:t>
            </a:r>
            <a:r>
              <a:rPr lang="en-US" dirty="0" err="1" smtClean="0"/>
              <a:t>chinchao</a:t>
            </a:r>
            <a:r>
              <a:rPr lang="en-US" dirty="0" smtClean="0"/>
              <a:t> </a:t>
            </a:r>
            <a:r>
              <a:rPr lang="en-US" dirty="0" err="1" smtClean="0"/>
              <a:t>suriyakul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Ticket Purchasing System</a:t>
            </a:r>
            <a:endParaRPr lang="en-US" dirty="0"/>
          </a:p>
        </p:txBody>
      </p:sp>
      <p:pic>
        <p:nvPicPr>
          <p:cNvPr id="4" name="Picture 3" descr="movie_tickets_admit_one_003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61004" y="4256428"/>
            <a:ext cx="2572919" cy="1748694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Display from the server</a:t>
            </a:r>
            <a:endParaRPr lang="en-US" dirty="0"/>
          </a:p>
        </p:txBody>
      </p:sp>
      <p:pic>
        <p:nvPicPr>
          <p:cNvPr id="4" name="Picture 3" descr="Screen Shot 2014-05-07 at 3.32.4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7169" y="2012469"/>
            <a:ext cx="3391312" cy="463029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Display from client 1</a:t>
            </a:r>
            <a:endParaRPr lang="en-US" dirty="0"/>
          </a:p>
        </p:txBody>
      </p:sp>
      <p:pic>
        <p:nvPicPr>
          <p:cNvPr id="4" name="Picture 3" descr="Screen Shot 2014-05-07 at 3.36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6964" y="2026513"/>
            <a:ext cx="4583912" cy="457215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Display from client 2</a:t>
            </a:r>
            <a:endParaRPr lang="en-US" dirty="0"/>
          </a:p>
        </p:txBody>
      </p:sp>
      <p:pic>
        <p:nvPicPr>
          <p:cNvPr id="4" name="Picture 3" descr="Screen Shot 2014-05-07 at 3.36.5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3836" y="1969422"/>
            <a:ext cx="3625063" cy="475943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Display from client 3</a:t>
            </a:r>
            <a:endParaRPr lang="en-US" dirty="0"/>
          </a:p>
        </p:txBody>
      </p:sp>
      <p:pic>
        <p:nvPicPr>
          <p:cNvPr id="5" name="Picture 4" descr="Screen Shot 2014-05-07 at 3.37.2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379" y="2033994"/>
            <a:ext cx="3453514" cy="472715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915707" y="3067135"/>
          <a:ext cx="5012937" cy="1241340"/>
        </p:xfrm>
        <a:graphic>
          <a:graphicData uri="http://schemas.openxmlformats.org/drawingml/2006/table">
            <a:tbl>
              <a:tblPr/>
              <a:tblGrid>
                <a:gridCol w="991865"/>
                <a:gridCol w="1005268"/>
                <a:gridCol w="1005268"/>
                <a:gridCol w="1005268"/>
                <a:gridCol w="1005268"/>
              </a:tblGrid>
              <a:tr h="20689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latin typeface="Verdana"/>
                        </a:rPr>
                        <a:t># of ticket sold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89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latin typeface="Verdana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Ticket 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Ticket 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latin typeface="Verdana"/>
                        </a:rPr>
                        <a:t>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Grand total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Main server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755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650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1405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1" i="0" u="none" strike="noStrike">
                          <a:latin typeface="Verdana"/>
                        </a:rPr>
                        <a:t>1405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Client 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359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318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677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fontAlgn="ctr"/>
                      <a:r>
                        <a:rPr lang="en-US" sz="1000" b="1" i="0" u="none" strike="noStrike">
                          <a:latin typeface="Verdana"/>
                        </a:rPr>
                        <a:t>1405</a:t>
                      </a:r>
                    </a:p>
                  </a:txBody>
                  <a:tcPr marL="12700" marR="12700" marT="127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6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Client 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227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183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410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689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latin typeface="Verdana"/>
                        </a:rPr>
                        <a:t>Client 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169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latin typeface="Verdana"/>
                        </a:rPr>
                        <a:t>149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latin typeface="Verdana"/>
                        </a:rPr>
                        <a:t>318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301752" y="1527048"/>
            <a:ext cx="8503920" cy="4572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Ticket summary from </a:t>
            </a:r>
            <a:r>
              <a:rPr lang="en-US" sz="2700" dirty="0" smtClean="0"/>
              <a:t>an experiment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Display from the server</a:t>
            </a:r>
            <a:endParaRPr lang="en-US" dirty="0"/>
          </a:p>
        </p:txBody>
      </p:sp>
      <p:pic>
        <p:nvPicPr>
          <p:cNvPr id="6" name="Picture 5" descr="Screen Shot 2014-05-07 at 4.36.1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455" y="1980184"/>
            <a:ext cx="3376536" cy="472715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Display from client 1</a:t>
            </a:r>
            <a:endParaRPr lang="en-US" dirty="0"/>
          </a:p>
        </p:txBody>
      </p:sp>
      <p:pic>
        <p:nvPicPr>
          <p:cNvPr id="5" name="Picture 4" descr="Screen Shot 2014-05-07 at 4.37.2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00" y="2019300"/>
            <a:ext cx="3500509" cy="469610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Display from client 2</a:t>
            </a:r>
            <a:endParaRPr lang="en-US" dirty="0"/>
          </a:p>
        </p:txBody>
      </p:sp>
      <p:pic>
        <p:nvPicPr>
          <p:cNvPr id="5" name="Picture 4" descr="Screen Shot 2014-05-07 at 4.39.3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7976" y="2006600"/>
            <a:ext cx="3386623" cy="468728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Display from client 3</a:t>
            </a:r>
            <a:endParaRPr lang="en-US" dirty="0"/>
          </a:p>
        </p:txBody>
      </p:sp>
      <p:pic>
        <p:nvPicPr>
          <p:cNvPr id="6" name="Picture 5" descr="Screen Shot 2014-05-07 at 4.40.4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108" y="2023230"/>
            <a:ext cx="3411192" cy="474867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Problem &amp; Goal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Result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and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386464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Suppose we want to create a system to sell tickets such as train or concert tickets</a:t>
            </a:r>
          </a:p>
          <a:p>
            <a:r>
              <a:rPr lang="en-US" dirty="0" smtClean="0"/>
              <a:t>The goal of this project is to imitate a ticket purchasing system, which has several selling machines in several locations.</a:t>
            </a:r>
          </a:p>
          <a:p>
            <a:pPr lvl="1"/>
            <a:r>
              <a:rPr lang="en-US" dirty="0" smtClean="0"/>
              <a:t>Make a main server to receive ticket orders and handle with a database</a:t>
            </a:r>
          </a:p>
          <a:p>
            <a:pPr lvl="1"/>
            <a:r>
              <a:rPr lang="en-US" dirty="0" smtClean="0"/>
              <a:t>Create a local server for each location to connect with the server</a:t>
            </a:r>
          </a:p>
          <a:p>
            <a:pPr lvl="1"/>
            <a:r>
              <a:rPr lang="en-US" dirty="0" smtClean="0"/>
              <a:t>Each location can have multiple selling machines</a:t>
            </a:r>
          </a:p>
          <a:p>
            <a:pPr lvl="1"/>
            <a:r>
              <a:rPr lang="en-US" dirty="0" smtClean="0"/>
              <a:t>All the selling machines have to be able to run at the same time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7" name="Picture 6" descr="mt_ticketbooth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8890" y="5691015"/>
            <a:ext cx="1016782" cy="10167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Layout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304053" y="2023236"/>
            <a:ext cx="2550688" cy="624188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Main server with database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87879" y="3228564"/>
            <a:ext cx="1625124" cy="624188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Local server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" name="Picture 9" descr="1316118551759508278Ticket Purchase.svg.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969" y="4498465"/>
            <a:ext cx="401457" cy="379902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1105115" y="3228564"/>
            <a:ext cx="1625124" cy="624188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Local server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559695" y="3228564"/>
            <a:ext cx="1625124" cy="624188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Local server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1" name="Picture 20" descr="1316118551759508278Ticket Purchase.svg.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8709" y="4498465"/>
            <a:ext cx="401457" cy="379902"/>
          </a:xfrm>
          <a:prstGeom prst="rect">
            <a:avLst/>
          </a:prstGeom>
        </p:spPr>
      </p:pic>
      <p:pic>
        <p:nvPicPr>
          <p:cNvPr id="22" name="Picture 21" descr="1316118551759508278Ticket Purchase.svg.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8782" y="4498465"/>
            <a:ext cx="401457" cy="379902"/>
          </a:xfrm>
          <a:prstGeom prst="rect">
            <a:avLst/>
          </a:prstGeom>
        </p:spPr>
      </p:pic>
      <p:pic>
        <p:nvPicPr>
          <p:cNvPr id="23" name="Picture 22" descr="1316118551759508278Ticket Purchase.svg.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4831" y="4498465"/>
            <a:ext cx="401457" cy="379902"/>
          </a:xfrm>
          <a:prstGeom prst="rect">
            <a:avLst/>
          </a:prstGeom>
        </p:spPr>
      </p:pic>
      <p:pic>
        <p:nvPicPr>
          <p:cNvPr id="24" name="Picture 23" descr="1316118551759508278Ticket Purchase.svg.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0571" y="4498465"/>
            <a:ext cx="401457" cy="379902"/>
          </a:xfrm>
          <a:prstGeom prst="rect">
            <a:avLst/>
          </a:prstGeom>
        </p:spPr>
      </p:pic>
      <p:pic>
        <p:nvPicPr>
          <p:cNvPr id="25" name="Picture 24" descr="1316118551759508278Ticket Purchase.svg.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644" y="4498465"/>
            <a:ext cx="401457" cy="379902"/>
          </a:xfrm>
          <a:prstGeom prst="rect">
            <a:avLst/>
          </a:prstGeom>
        </p:spPr>
      </p:pic>
      <p:pic>
        <p:nvPicPr>
          <p:cNvPr id="29" name="Picture 28" descr="1316118551759508278Ticket Purchase.svg.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7549" y="4498465"/>
            <a:ext cx="401457" cy="379902"/>
          </a:xfrm>
          <a:prstGeom prst="rect">
            <a:avLst/>
          </a:prstGeom>
        </p:spPr>
      </p:pic>
      <p:pic>
        <p:nvPicPr>
          <p:cNvPr id="30" name="Picture 29" descr="1316118551759508278Ticket Purchase.svg.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3289" y="4498465"/>
            <a:ext cx="401457" cy="379902"/>
          </a:xfrm>
          <a:prstGeom prst="rect">
            <a:avLst/>
          </a:prstGeom>
        </p:spPr>
      </p:pic>
      <p:pic>
        <p:nvPicPr>
          <p:cNvPr id="31" name="Picture 30" descr="1316118551759508278Ticket Purchase.svg.m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3362" y="4498465"/>
            <a:ext cx="401457" cy="379902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5531522" y="3321990"/>
            <a:ext cx="4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…..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 rot="5400000" flipH="1" flipV="1">
            <a:off x="2718489" y="2659174"/>
            <a:ext cx="581140" cy="557640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 flipH="1" flipV="1">
            <a:off x="3746122" y="2937994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>
            <a:off x="5854741" y="2648218"/>
            <a:ext cx="704954" cy="581140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 flipH="1" flipV="1">
            <a:off x="1044761" y="4142528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 flipH="1" flipV="1">
            <a:off x="1625930" y="4142528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 flipH="1" flipV="1">
            <a:off x="2250149" y="4142528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rot="5400000" flipH="1" flipV="1">
            <a:off x="3218765" y="4142528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5400000" flipH="1" flipV="1">
            <a:off x="3747711" y="4142528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rot="5400000" flipH="1" flipV="1">
            <a:off x="4371930" y="4142528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rot="5400000" flipH="1" flipV="1">
            <a:off x="6447483" y="4207101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rot="5400000" flipH="1" flipV="1">
            <a:off x="7114752" y="4142528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rot="5400000" flipH="1" flipV="1">
            <a:off x="7695921" y="4142528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Use a TS-7250 board to represent main server and one board for each local server</a:t>
            </a:r>
          </a:p>
          <a:p>
            <a:r>
              <a:rPr lang="en-US" dirty="0" smtClean="0"/>
              <a:t>The main server uses </a:t>
            </a:r>
            <a:r>
              <a:rPr lang="en-US" dirty="0" err="1" smtClean="0"/>
              <a:t>Faircom</a:t>
            </a:r>
            <a:r>
              <a:rPr lang="en-US" dirty="0" smtClean="0"/>
              <a:t> database</a:t>
            </a:r>
          </a:p>
          <a:p>
            <a:pPr lvl="1"/>
            <a:r>
              <a:rPr lang="en-US" dirty="0" smtClean="0"/>
              <a:t>2 types of ticket is sold</a:t>
            </a:r>
          </a:p>
          <a:p>
            <a:r>
              <a:rPr lang="en-US" dirty="0" smtClean="0"/>
              <a:t>All boards are connected on a same network</a:t>
            </a:r>
          </a:p>
          <a:p>
            <a:r>
              <a:rPr lang="en-US" dirty="0" smtClean="0"/>
              <a:t>Each local server has 3 threads to represent 3 selling machine</a:t>
            </a:r>
          </a:p>
          <a:p>
            <a:pPr lvl="1"/>
            <a:r>
              <a:rPr lang="en-US" dirty="0" smtClean="0"/>
              <a:t>Use a kernel module in each board to supply customer orders to the threads</a:t>
            </a:r>
          </a:p>
          <a:p>
            <a:pPr lvl="2"/>
            <a:r>
              <a:rPr lang="en-US" dirty="0" smtClean="0"/>
              <a:t>Each kernel has 3 real time task with 1 ms period</a:t>
            </a:r>
          </a:p>
          <a:p>
            <a:pPr lvl="2"/>
            <a:r>
              <a:rPr lang="en-US" dirty="0" smtClean="0"/>
              <a:t>Randomly generate type of ticket (type 1-2) and quantity (1-3 tickets) </a:t>
            </a:r>
          </a:p>
          <a:p>
            <a:pPr lvl="1"/>
            <a:r>
              <a:rPr lang="en-US" dirty="0" smtClean="0"/>
              <a:t>Use a switch on the auxiliary board to start and stop the kernel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(communication)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Use socket to communicate between the servers</a:t>
            </a:r>
          </a:p>
          <a:p>
            <a:r>
              <a:rPr lang="en-US" dirty="0" smtClean="0"/>
              <a:t>In the local servers, every kernel module sends data to main program through FIFO</a:t>
            </a:r>
          </a:p>
          <a:p>
            <a:r>
              <a:rPr lang="en-US" dirty="0" smtClean="0"/>
              <a:t>Each local server has 2 semaphores to prevent the threads to try to access the FIFO and send messages to the main server at the same time</a:t>
            </a:r>
          </a:p>
          <a:p>
            <a:pPr lvl="1"/>
            <a:r>
              <a:rPr lang="en-US" dirty="0" smtClean="0"/>
              <a:t>One thread at a time can read data from the FIFO</a:t>
            </a:r>
          </a:p>
          <a:p>
            <a:pPr lvl="1"/>
            <a:r>
              <a:rPr lang="en-US" dirty="0" smtClean="0"/>
              <a:t>One thread at a time can send and receive messages with the main server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(System Layout)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304053" y="1754186"/>
            <a:ext cx="2550688" cy="624188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Main server with </a:t>
            </a:r>
            <a:r>
              <a:rPr lang="en-US" dirty="0" err="1" smtClean="0">
                <a:solidFill>
                  <a:schemeClr val="tx1"/>
                </a:solidFill>
              </a:rPr>
              <a:t>Faircom</a:t>
            </a:r>
            <a:r>
              <a:rPr lang="en-US" dirty="0" smtClean="0">
                <a:solidFill>
                  <a:schemeClr val="tx1"/>
                </a:solidFill>
              </a:rPr>
              <a:t> database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287879" y="2959513"/>
            <a:ext cx="1625124" cy="2012465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Semaphore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Local server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Semaphore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304053" y="5606933"/>
            <a:ext cx="1625124" cy="624188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Kernel module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31522" y="3052940"/>
            <a:ext cx="4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…..</a:t>
            </a:r>
            <a:endParaRPr lang="en-US" dirty="0"/>
          </a:p>
        </p:txBody>
      </p:sp>
      <p:cxnSp>
        <p:nvCxnSpPr>
          <p:cNvPr id="45" name="Straight Arrow Connector 44"/>
          <p:cNvCxnSpPr/>
          <p:nvPr/>
        </p:nvCxnSpPr>
        <p:spPr>
          <a:xfrm rot="5400000" flipH="1" flipV="1">
            <a:off x="2718489" y="2390124"/>
            <a:ext cx="581140" cy="557640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rot="5400000" flipH="1" flipV="1">
            <a:off x="3746122" y="2668944"/>
            <a:ext cx="581140" cy="1588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10800000">
            <a:off x="5854741" y="2379168"/>
            <a:ext cx="704954" cy="581140"/>
          </a:xfrm>
          <a:prstGeom prst="straightConnector1">
            <a:avLst/>
          </a:prstGeom>
          <a:ln>
            <a:prstDash val="solid"/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287879" y="3422272"/>
            <a:ext cx="1641298" cy="1588"/>
          </a:xfrm>
          <a:prstGeom prst="line">
            <a:avLst/>
          </a:prstGeom>
          <a:ln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271767" y="4616841"/>
            <a:ext cx="1641298" cy="1588"/>
          </a:xfrm>
          <a:prstGeom prst="line">
            <a:avLst/>
          </a:prstGeom>
          <a:ln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urved Connector 36"/>
          <p:cNvCxnSpPr/>
          <p:nvPr/>
        </p:nvCxnSpPr>
        <p:spPr>
          <a:xfrm rot="5400000" flipH="1" flipV="1">
            <a:off x="3445167" y="4057622"/>
            <a:ext cx="322060" cy="1"/>
          </a:xfrm>
          <a:prstGeom prst="curvedConnector3">
            <a:avLst>
              <a:gd name="adj1" fmla="val 49999"/>
            </a:avLst>
          </a:prstGeom>
          <a:ln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429827" y="4259859"/>
            <a:ext cx="1309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 threads)</a:t>
            </a:r>
            <a:endParaRPr lang="en-US" dirty="0"/>
          </a:p>
        </p:txBody>
      </p:sp>
      <p:cxnSp>
        <p:nvCxnSpPr>
          <p:cNvPr id="49" name="Curved Connector 48"/>
          <p:cNvCxnSpPr/>
          <p:nvPr/>
        </p:nvCxnSpPr>
        <p:spPr>
          <a:xfrm rot="5400000" flipH="1" flipV="1">
            <a:off x="3874868" y="4057623"/>
            <a:ext cx="322060" cy="1"/>
          </a:xfrm>
          <a:prstGeom prst="curvedConnector3">
            <a:avLst>
              <a:gd name="adj1" fmla="val 43316"/>
            </a:avLst>
          </a:prstGeom>
          <a:ln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/>
          <p:nvPr/>
        </p:nvCxnSpPr>
        <p:spPr>
          <a:xfrm rot="5400000" flipH="1" flipV="1">
            <a:off x="4314538" y="4057623"/>
            <a:ext cx="322060" cy="1"/>
          </a:xfrm>
          <a:prstGeom prst="curvedConnector3">
            <a:avLst>
              <a:gd name="adj1" fmla="val 43316"/>
            </a:avLst>
          </a:prstGeom>
          <a:ln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rot="5400000" flipH="1" flipV="1">
            <a:off x="3720010" y="5289456"/>
            <a:ext cx="634955" cy="1588"/>
          </a:xfrm>
          <a:prstGeom prst="straightConnector1">
            <a:avLst/>
          </a:prstGeom>
          <a:ln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014383" y="2454502"/>
            <a:ext cx="85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Socket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4034011" y="5110172"/>
            <a:ext cx="72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FIFO</a:t>
            </a:r>
            <a:endParaRPr lang="en-US" dirty="0"/>
          </a:p>
        </p:txBody>
      </p:sp>
      <p:sp>
        <p:nvSpPr>
          <p:cNvPr id="66" name="Rounded Rectangle 65"/>
          <p:cNvSpPr/>
          <p:nvPr/>
        </p:nvSpPr>
        <p:spPr>
          <a:xfrm>
            <a:off x="1248438" y="2959513"/>
            <a:ext cx="1625124" cy="2012465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Semaphore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Local server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Semaphore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1264612" y="5606933"/>
            <a:ext cx="1625124" cy="624188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Kernel module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248438" y="3422272"/>
            <a:ext cx="1641298" cy="1588"/>
          </a:xfrm>
          <a:prstGeom prst="line">
            <a:avLst/>
          </a:prstGeom>
          <a:ln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232326" y="4616841"/>
            <a:ext cx="1641298" cy="1588"/>
          </a:xfrm>
          <a:prstGeom prst="line">
            <a:avLst/>
          </a:prstGeom>
          <a:ln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Curved Connector 69"/>
          <p:cNvCxnSpPr/>
          <p:nvPr/>
        </p:nvCxnSpPr>
        <p:spPr>
          <a:xfrm rot="5400000" flipH="1" flipV="1">
            <a:off x="1405726" y="4057622"/>
            <a:ext cx="322060" cy="1"/>
          </a:xfrm>
          <a:prstGeom prst="curvedConnector3">
            <a:avLst>
              <a:gd name="adj1" fmla="val 49999"/>
            </a:avLst>
          </a:prstGeom>
          <a:ln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1390386" y="4259859"/>
            <a:ext cx="1309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 threads)</a:t>
            </a:r>
            <a:endParaRPr lang="en-US" dirty="0"/>
          </a:p>
        </p:txBody>
      </p:sp>
      <p:cxnSp>
        <p:nvCxnSpPr>
          <p:cNvPr id="72" name="Curved Connector 71"/>
          <p:cNvCxnSpPr/>
          <p:nvPr/>
        </p:nvCxnSpPr>
        <p:spPr>
          <a:xfrm rot="5400000" flipH="1" flipV="1">
            <a:off x="1835427" y="4057623"/>
            <a:ext cx="322060" cy="1"/>
          </a:xfrm>
          <a:prstGeom prst="curvedConnector3">
            <a:avLst>
              <a:gd name="adj1" fmla="val 43316"/>
            </a:avLst>
          </a:prstGeom>
          <a:ln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urved Connector 72"/>
          <p:cNvCxnSpPr/>
          <p:nvPr/>
        </p:nvCxnSpPr>
        <p:spPr>
          <a:xfrm rot="5400000" flipH="1" flipV="1">
            <a:off x="2275097" y="4057623"/>
            <a:ext cx="322060" cy="1"/>
          </a:xfrm>
          <a:prstGeom prst="curvedConnector3">
            <a:avLst>
              <a:gd name="adj1" fmla="val 43316"/>
            </a:avLst>
          </a:prstGeom>
          <a:ln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rot="5400000" flipH="1" flipV="1">
            <a:off x="1680569" y="5289456"/>
            <a:ext cx="634955" cy="1588"/>
          </a:xfrm>
          <a:prstGeom prst="straightConnector1">
            <a:avLst/>
          </a:prstGeom>
          <a:ln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994570" y="5110172"/>
            <a:ext cx="72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FIFO</a:t>
            </a:r>
            <a:endParaRPr lang="en-US" dirty="0"/>
          </a:p>
        </p:txBody>
      </p:sp>
      <p:sp>
        <p:nvSpPr>
          <p:cNvPr id="76" name="Rounded Rectangle 75"/>
          <p:cNvSpPr/>
          <p:nvPr/>
        </p:nvSpPr>
        <p:spPr>
          <a:xfrm>
            <a:off x="6382098" y="2959513"/>
            <a:ext cx="1625124" cy="2012465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Semaphore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Local server</a:t>
            </a: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Semaphore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6398272" y="5606933"/>
            <a:ext cx="1625124" cy="624188"/>
          </a:xfrm>
          <a:prstGeom prst="roundRect">
            <a:avLst/>
          </a:prstGeom>
          <a:noFill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Kernel module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>
            <a:off x="6382098" y="3422272"/>
            <a:ext cx="1641298" cy="1588"/>
          </a:xfrm>
          <a:prstGeom prst="line">
            <a:avLst/>
          </a:prstGeom>
          <a:ln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365986" y="4616841"/>
            <a:ext cx="1641298" cy="1588"/>
          </a:xfrm>
          <a:prstGeom prst="line">
            <a:avLst/>
          </a:prstGeom>
          <a:ln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urved Connector 79"/>
          <p:cNvCxnSpPr/>
          <p:nvPr/>
        </p:nvCxnSpPr>
        <p:spPr>
          <a:xfrm rot="5400000" flipH="1" flipV="1">
            <a:off x="6539386" y="4057622"/>
            <a:ext cx="322060" cy="1"/>
          </a:xfrm>
          <a:prstGeom prst="curvedConnector3">
            <a:avLst>
              <a:gd name="adj1" fmla="val 49999"/>
            </a:avLst>
          </a:prstGeom>
          <a:ln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6524046" y="4259859"/>
            <a:ext cx="1309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(3 threads)</a:t>
            </a:r>
            <a:endParaRPr lang="en-US" dirty="0"/>
          </a:p>
        </p:txBody>
      </p:sp>
      <p:cxnSp>
        <p:nvCxnSpPr>
          <p:cNvPr id="82" name="Curved Connector 81"/>
          <p:cNvCxnSpPr/>
          <p:nvPr/>
        </p:nvCxnSpPr>
        <p:spPr>
          <a:xfrm rot="5400000" flipH="1" flipV="1">
            <a:off x="6969087" y="4057623"/>
            <a:ext cx="322060" cy="1"/>
          </a:xfrm>
          <a:prstGeom prst="curvedConnector3">
            <a:avLst>
              <a:gd name="adj1" fmla="val 43316"/>
            </a:avLst>
          </a:prstGeom>
          <a:ln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urved Connector 82"/>
          <p:cNvCxnSpPr/>
          <p:nvPr/>
        </p:nvCxnSpPr>
        <p:spPr>
          <a:xfrm rot="5400000" flipH="1" flipV="1">
            <a:off x="7408757" y="4057623"/>
            <a:ext cx="322060" cy="1"/>
          </a:xfrm>
          <a:prstGeom prst="curvedConnector3">
            <a:avLst>
              <a:gd name="adj1" fmla="val 43316"/>
            </a:avLst>
          </a:prstGeom>
          <a:ln>
            <a:solidFill>
              <a:srgbClr val="0000FF"/>
            </a:solidFill>
            <a:prstDash val="solid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rot="5400000" flipH="1" flipV="1">
            <a:off x="6814229" y="5289456"/>
            <a:ext cx="634955" cy="1588"/>
          </a:xfrm>
          <a:prstGeom prst="straightConnector1">
            <a:avLst/>
          </a:prstGeom>
          <a:ln>
            <a:prstDash val="soli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7128230" y="5110172"/>
            <a:ext cx="72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FIFO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2031396" y="2454502"/>
            <a:ext cx="85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Socket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6398272" y="2454502"/>
            <a:ext cx="858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Socket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– (database table)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 table is used in the database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815810" y="2746566"/>
          <a:ext cx="3455768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884"/>
                <a:gridCol w="172788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Quantity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3 programs are used </a:t>
            </a:r>
          </a:p>
          <a:p>
            <a:pPr lvl="1"/>
            <a:r>
              <a:rPr lang="en-US" dirty="0" smtClean="0"/>
              <a:t>Main server</a:t>
            </a:r>
          </a:p>
          <a:p>
            <a:pPr lvl="2"/>
            <a:r>
              <a:rPr lang="en-US" dirty="0" smtClean="0"/>
              <a:t>Handle orders and communicate with </a:t>
            </a:r>
            <a:r>
              <a:rPr lang="en-US" dirty="0" err="1" smtClean="0"/>
              <a:t>Faircom</a:t>
            </a:r>
            <a:r>
              <a:rPr lang="en-US" dirty="0" smtClean="0"/>
              <a:t> server</a:t>
            </a:r>
          </a:p>
          <a:p>
            <a:pPr lvl="1"/>
            <a:r>
              <a:rPr lang="en-US" dirty="0" smtClean="0"/>
              <a:t>Local server </a:t>
            </a:r>
          </a:p>
          <a:p>
            <a:pPr lvl="2"/>
            <a:r>
              <a:rPr lang="en-US" dirty="0" smtClean="0"/>
              <a:t>Send orders to the main server</a:t>
            </a:r>
          </a:p>
          <a:p>
            <a:pPr lvl="1"/>
            <a:r>
              <a:rPr lang="en-US" dirty="0" smtClean="0"/>
              <a:t>Kernel module for the local server</a:t>
            </a:r>
          </a:p>
          <a:p>
            <a:pPr lvl="2"/>
            <a:r>
              <a:rPr lang="en-US" dirty="0" smtClean="0"/>
              <a:t>Prepare orders for the local server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465</TotalTime>
  <Words>483</Words>
  <Application>Microsoft Macintosh PowerPoint</Application>
  <PresentationFormat>On-screen Show (4:3)</PresentationFormat>
  <Paragraphs>130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Civic</vt:lpstr>
      <vt:lpstr>Ticket Purchasing System</vt:lpstr>
      <vt:lpstr>Outline</vt:lpstr>
      <vt:lpstr>Problem and Goal</vt:lpstr>
      <vt:lpstr>System Layout</vt:lpstr>
      <vt:lpstr>Implementation</vt:lpstr>
      <vt:lpstr>Implementation (communication)</vt:lpstr>
      <vt:lpstr>Implementation – (System Layout)</vt:lpstr>
      <vt:lpstr>Implementation – (database table)</vt:lpstr>
      <vt:lpstr>Implementation</vt:lpstr>
      <vt:lpstr>Result</vt:lpstr>
      <vt:lpstr>Result</vt:lpstr>
      <vt:lpstr>Result</vt:lpstr>
      <vt:lpstr>Result</vt:lpstr>
      <vt:lpstr>Result</vt:lpstr>
      <vt:lpstr>Result</vt:lpstr>
      <vt:lpstr>Result</vt:lpstr>
      <vt:lpstr>Result</vt:lpstr>
      <vt:lpstr>Result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Ticket Purchasing System</dc:title>
  <dc:creator>Shin</dc:creator>
  <cp:lastModifiedBy>Shin</cp:lastModifiedBy>
  <cp:revision>12</cp:revision>
  <dcterms:created xsi:type="dcterms:W3CDTF">2014-05-09T21:39:51Z</dcterms:created>
  <dcterms:modified xsi:type="dcterms:W3CDTF">2014-05-09T21:40:20Z</dcterms:modified>
</cp:coreProperties>
</file>